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6" r:id="rId2"/>
    <p:sldId id="271" r:id="rId3"/>
    <p:sldId id="277" r:id="rId4"/>
    <p:sldId id="272" r:id="rId5"/>
    <p:sldId id="276" r:id="rId6"/>
    <p:sldId id="267" r:id="rId7"/>
    <p:sldId id="275" r:id="rId8"/>
    <p:sldId id="265" r:id="rId9"/>
    <p:sldId id="274" r:id="rId10"/>
  </p:sldIdLst>
  <p:sldSz cx="12192000" cy="6858000"/>
  <p:notesSz cx="6858000" cy="9144000"/>
  <p:embeddedFontLst>
    <p:embeddedFont>
      <p:font typeface="HGP行書体" panose="03000600000000000000" pitchFamily="66" charset="-128"/>
      <p:regular r:id="rId12"/>
    </p:embeddedFont>
    <p:embeddedFont>
      <p:font typeface="HGP創英角ｺﾞｼｯｸUB" panose="020B0900000000000000" pitchFamily="50" charset="-128"/>
      <p:regular r:id="rId13"/>
    </p:embeddedFont>
    <p:embeddedFont>
      <p:font typeface="HG明朝E" panose="02020909000000000000" pitchFamily="17" charset="-128"/>
      <p:regular r:id="rId14"/>
    </p:embeddedFont>
    <p:embeddedFont>
      <p:font typeface="游ゴシック" panose="020B0400000000000000" pitchFamily="50" charset="-128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2CFEE"/>
    <a:srgbClr val="FF00FF"/>
    <a:srgbClr val="FF7979"/>
    <a:srgbClr val="FFFF93"/>
    <a:srgbClr val="DFDA00"/>
    <a:srgbClr val="FFFFFF"/>
    <a:srgbClr val="2CAE2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 snapToGrid="0">
      <p:cViewPr>
        <p:scale>
          <a:sx n="50" d="100"/>
          <a:sy n="50" d="100"/>
        </p:scale>
        <p:origin x="1963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29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.png"/><Relationship Id="rId17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15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4E02797C-F144-82B3-4043-0F48F4AA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2778" r="11250" b="17963"/>
          <a:stretch/>
        </p:blipFill>
        <p:spPr>
          <a:xfrm>
            <a:off x="-78658" y="1389050"/>
            <a:ext cx="12349315" cy="210201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56776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129954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129954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58754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58754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87554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ボックス, 挿絵 が含まれている画像&#10;&#10;自動的に生成された説明">
            <a:extLst>
              <a:ext uri="{FF2B5EF4-FFF2-40B4-BE49-F238E27FC236}">
                <a16:creationId xmlns:a16="http://schemas.microsoft.com/office/drawing/2014/main" id="{8D9A2B1B-8008-1F54-ADB5-CB0FFB78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10642" r="5916" b="11440"/>
          <a:stretch/>
        </p:blipFill>
        <p:spPr>
          <a:xfrm>
            <a:off x="-71120" y="1832741"/>
            <a:ext cx="9347200" cy="2544481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32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DF1DB-8AEF-A182-2F45-E000DBE59F59}"/>
              </a:ext>
            </a:extLst>
          </p:cNvPr>
          <p:cNvSpPr txBox="1"/>
          <p:nvPr/>
        </p:nvSpPr>
        <p:spPr>
          <a:xfrm>
            <a:off x="4020526" y="3981888"/>
            <a:ext cx="7808549" cy="3154710"/>
          </a:xfrm>
          <a:prstGeom prst="rect">
            <a:avLst/>
          </a:prstGeom>
          <a:effectLst>
            <a:outerShdw blurRad="50800" dist="50800" dir="2400000" sx="101000" sy="101000" algn="tl" rotWithShape="0">
              <a:prstClr val="black">
                <a:alpha val="8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99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</a:t>
            </a:r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　を</a:t>
            </a:r>
            <a:endParaRPr lang="en-US" sz="199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3932587" y="116736"/>
            <a:ext cx="4326826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コンセプト</a:t>
            </a:r>
            <a:endParaRPr lang="en-US" altLang="ja-JP" sz="8000" dirty="0"/>
          </a:p>
        </p:txBody>
      </p:sp>
      <p:pic>
        <p:nvPicPr>
          <p:cNvPr id="14" name="図 13" descr="弓 が含まれている画像&#10;&#10;自動的に生成された説明">
            <a:extLst>
              <a:ext uri="{FF2B5EF4-FFF2-40B4-BE49-F238E27FC236}">
                <a16:creationId xmlns:a16="http://schemas.microsoft.com/office/drawing/2014/main" id="{DB2C8342-7BA5-B9FF-85D8-E9B66246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897" r="24840" b="13691"/>
          <a:stretch/>
        </p:blipFill>
        <p:spPr>
          <a:xfrm>
            <a:off x="5420113" y="4075754"/>
            <a:ext cx="5420146" cy="2665510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4597A-C163-44D6-0059-616864AD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3F134A-D2EA-BB74-2E69-0C5399EFE1D9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9" name="図 8" descr="チェーン が含まれている画像&#10;&#10;自動的に生成された説明">
            <a:extLst>
              <a:ext uri="{FF2B5EF4-FFF2-40B4-BE49-F238E27FC236}">
                <a16:creationId xmlns:a16="http://schemas.microsoft.com/office/drawing/2014/main" id="{5820DC5B-F853-1997-0F21-657E9F16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83"/>
            <a:ext cx="12194948" cy="662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6588585" y="3103767"/>
            <a:ext cx="5706101" cy="3632952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370566F-6E73-8EB6-21A9-167AEF5A30BF}"/>
              </a:ext>
            </a:extLst>
          </p:cNvPr>
          <p:cNvGrpSpPr/>
          <p:nvPr/>
        </p:nvGrpSpPr>
        <p:grpSpPr>
          <a:xfrm>
            <a:off x="7818496" y="730383"/>
            <a:ext cx="4091044" cy="3291934"/>
            <a:chOff x="7704350" y="582439"/>
            <a:chExt cx="4497132" cy="3618701"/>
          </a:xfrm>
          <a:effectLst>
            <a:glow rad="254000">
              <a:schemeClr val="bg1">
                <a:alpha val="60000"/>
              </a:schemeClr>
            </a:glow>
          </a:effectLst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C01C36B-479B-0324-A07F-3463BD512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5470" y="878230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80D7C59-00D4-16BF-88F8-C536E51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0084" y="701282"/>
              <a:ext cx="1883273" cy="1412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3" name="図 22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1A98F9B3-45D1-2C67-6EC0-15FC13EE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7818315" y="852679"/>
              <a:ext cx="1084776" cy="2340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983B177-DFDE-2CD2-F159-BC22FC74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7704350" y="1715440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08DAC8-61CD-4D1E-0E1B-9A0EDD171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53510" y="582439"/>
              <a:ext cx="1193154" cy="2129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4FA855E-E21C-417B-5958-AE851725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6731" y="125487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5843D314-FA07-AF37-B586-0CAA1FFD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8940863" y="738360"/>
              <a:ext cx="1543458" cy="3329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92D11C1-9DAE-C185-D3AD-9C37DC9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9611436" y="1621439"/>
              <a:ext cx="1343256" cy="1729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A200EA5-2007-BD90-A427-B5DB917D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993" y="2284593"/>
              <a:ext cx="2506489" cy="1879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10E9DC-C68F-3AD0-3AF2-B2CCDE6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8698064" y="2165782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</p:grpSp>
      <p:pic>
        <p:nvPicPr>
          <p:cNvPr id="7" name="図 6" descr="弓 が含まれている画像&#10;&#10;自動的に生成された説明">
            <a:extLst>
              <a:ext uri="{FF2B5EF4-FFF2-40B4-BE49-F238E27FC236}">
                <a16:creationId xmlns:a16="http://schemas.microsoft.com/office/drawing/2014/main" id="{2E817978-9738-C6F0-A30E-D5221658B9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r="18321"/>
          <a:stretch/>
        </p:blipFill>
        <p:spPr>
          <a:xfrm rot="21190983">
            <a:off x="-59126" y="3949179"/>
            <a:ext cx="6580082" cy="3111573"/>
          </a:xfrm>
          <a:prstGeom prst="rect">
            <a:avLst/>
          </a:prstGeom>
        </p:spPr>
      </p:pic>
      <p:pic>
        <p:nvPicPr>
          <p:cNvPr id="3" name="図 2" descr="クッキーカッター, 食品, 光 が含まれている画像&#10;&#10;自動的に生成された説明">
            <a:extLst>
              <a:ext uri="{FF2B5EF4-FFF2-40B4-BE49-F238E27FC236}">
                <a16:creationId xmlns:a16="http://schemas.microsoft.com/office/drawing/2014/main" id="{F32DE971-C825-3802-424E-5294D4282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" y="265357"/>
            <a:ext cx="6529352" cy="48673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77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ln w="25400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762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ln w="25400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762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15000" dirty="0">
              <a:ln w="25400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762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5887" y="1234262"/>
            <a:ext cx="6587061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勝利条件</a:t>
            </a:r>
            <a:endParaRPr lang="en-US" altLang="ja-JP" sz="48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157823" y="4199756"/>
            <a:ext cx="6524543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</a:t>
            </a:r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ja-JP" altLang="en-US" sz="6600" dirty="0" err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2798320" y="5474203"/>
            <a:ext cx="8666155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</a:t>
            </a:r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勝負に勝つ</a:t>
            </a:r>
            <a:endParaRPr lang="en-US" altLang="ja-JP" sz="60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228911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図 46">
            <a:extLst>
              <a:ext uri="{FF2B5EF4-FFF2-40B4-BE49-F238E27FC236}">
                <a16:creationId xmlns:a16="http://schemas.microsoft.com/office/drawing/2014/main" id="{7AFA33D0-EFAE-62E0-9C34-B37EEDC0B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6" y="1541009"/>
            <a:ext cx="10002050" cy="5626153"/>
          </a:xfrm>
          <a:prstGeom prst="rect">
            <a:avLst/>
          </a:prstGeom>
        </p:spPr>
      </p:pic>
      <p:pic>
        <p:nvPicPr>
          <p:cNvPr id="4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F729509D-E429-FC84-B8CE-8B793D6C2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546509" y="4397156"/>
            <a:ext cx="1210546" cy="1870403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250633" y="1985147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/>
                  </a:outerShdw>
                </a:effectLst>
              </a:rPr>
              <a:t>モテ度</a:t>
            </a:r>
            <a:r>
              <a:rPr lang="ja-JP" altLang="en-US" sz="3600" dirty="0">
                <a:solidFill>
                  <a:schemeClr val="bg1"/>
                </a:solidFill>
                <a:effectLst>
                  <a:glow rad="88900">
                    <a:srgbClr val="FF00FF"/>
                  </a:glow>
                  <a:outerShdw blurRad="38100" dist="50800" dir="2700000" sx="101000" sy="101000" algn="tl">
                    <a:srgbClr val="000000">
                      <a:alpha val="88000"/>
                    </a:srgbClr>
                  </a:outerShdw>
                </a:effectLst>
              </a:rPr>
              <a:t>を表す観客</a:t>
            </a:r>
            <a:endParaRPr lang="en-US" altLang="ja-JP" sz="4000" dirty="0">
              <a:solidFill>
                <a:schemeClr val="bg1"/>
              </a:solidFill>
              <a:effectLst>
                <a:glow rad="88900">
                  <a:srgbClr val="FF00FF"/>
                </a:glow>
                <a:outerShdw blurRad="38100" dist="50800" dir="2700000" sx="101000" sy="101000" algn="tl">
                  <a:srgbClr val="000000">
                    <a:alpha val="88000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0" y="974244"/>
            <a:ext cx="8155879" cy="93350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8465753" y="450422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2200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bg1"/>
                    </a:gs>
                    <a:gs pos="8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0070C0"/>
                  </a:glow>
                  <a:outerShdw blurRad="38100" dist="38100" dir="2700000" algn="tl">
                    <a:schemeClr val="bg1"/>
                  </a:outerShdw>
                </a:effectLst>
              </a:rPr>
              <a:t>ステータス</a:t>
            </a:r>
            <a:endParaRPr lang="en-US" altLang="ja-JP" sz="4400" b="1" dirty="0">
              <a:gradFill>
                <a:gsLst>
                  <a:gs pos="2200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bg1"/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rgbClr val="0070C0"/>
                </a:glow>
                <a:outerShdw blurRad="38100" dist="38100" dir="2700000" algn="tl">
                  <a:schemeClr val="bg1"/>
                </a:outerShdw>
              </a:effectLst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8465753" y="4070037"/>
            <a:ext cx="19672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CC16F73-D829-BAF3-40E2-48FBC844C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00" l="5200" r="90000">
                        <a14:foregroundMark x1="25900" y1="59600" x2="28100" y2="63400"/>
                        <a14:foregroundMark x1="7600" y1="67700" x2="8300" y2="71000"/>
                        <a14:foregroundMark x1="5200" y1="68500" x2="7000" y2="74800"/>
                        <a14:foregroundMark x1="19000" y1="91700" x2="35600" y2="96800"/>
                        <a14:foregroundMark x1="28700" y1="47000" x2="31500" y2="47000"/>
                        <a14:foregroundMark x1="32000" y1="47400" x2="35800" y2="48200"/>
                        <a14:foregroundMark x1="32600" y1="46500" x2="32600" y2="46500"/>
                        <a14:backgroundMark x1="60300" y1="13400" x2="79500" y2="50100"/>
                        <a14:backgroundMark x1="55700" y1="17400" x2="75700" y2="22500"/>
                        <a14:backgroundMark x1="55700" y1="15800" x2="74700" y2="22200"/>
                        <a14:backgroundMark x1="74700" y1="22200" x2="61000" y2="16400"/>
                        <a14:backgroundMark x1="61000" y1="16400" x2="67000" y2="30200"/>
                        <a14:backgroundMark x1="67000" y1="30200" x2="63100" y2="43600"/>
                        <a14:backgroundMark x1="63100" y1="43600" x2="56800" y2="52500"/>
                        <a14:backgroundMark x1="56800" y1="52500" x2="66300" y2="55900"/>
                        <a14:backgroundMark x1="66300" y1="55900" x2="62900" y2="19700"/>
                        <a14:backgroundMark x1="62900" y1="19700" x2="56300" y2="30500"/>
                        <a14:backgroundMark x1="56300" y1="30500" x2="45800" y2="29300"/>
                        <a14:backgroundMark x1="45800" y1="29300" x2="45000" y2="25800"/>
                        <a14:backgroundMark x1="51400" y1="40300" x2="59000" y2="57400"/>
                        <a14:backgroundMark x1="51900" y1="46300" x2="55400" y2="61900"/>
                        <a14:backgroundMark x1="55400" y1="61900" x2="56300" y2="62800"/>
                        <a14:backgroundMark x1="50100" y1="51400" x2="53700" y2="61000"/>
                        <a14:backgroundMark x1="49700" y1="50500" x2="50600" y2="48300"/>
                        <a14:backgroundMark x1="32100" y1="42700" x2="38300" y2="45300"/>
                        <a14:backgroundMark x1="33900" y1="43600" x2="39200" y2="47700"/>
                        <a14:backgroundMark x1="36454" y1="47309" x2="39500" y2="47900"/>
                        <a14:backgroundMark x1="28300" y1="42700" x2="41200" y2="46800"/>
                        <a14:backgroundMark x1="59000" y1="69800" x2="57000" y2="82100"/>
                        <a14:backgroundMark x1="57900" y1="68900" x2="55900" y2="83500"/>
                        <a14:backgroundMark x1="54500" y1="70500" x2="53400" y2="83200"/>
                        <a14:backgroundMark x1="53100" y1="70900" x2="53300" y2="82700"/>
                        <a14:backgroundMark x1="51100" y1="82900" x2="53500" y2="78400"/>
                        <a14:backgroundMark x1="51900" y1="80600" x2="52200" y2="77900"/>
                        <a14:backgroundMark x1="51300" y1="81400" x2="52100" y2="79800"/>
                        <a14:backgroundMark x1="51400" y1="81200" x2="51400" y2="79600"/>
                        <a14:backgroundMark x1="51200" y1="81000" x2="52100" y2="79800"/>
                        <a14:backgroundMark x1="51100" y1="81500" x2="51500" y2="79500"/>
                        <a14:backgroundMark x1="51400" y1="80300" x2="50800" y2="81300"/>
                        <a14:backgroundMark x1="52900" y1="74000" x2="52400" y2="78400"/>
                        <a14:backgroundMark x1="53100" y1="72400" x2="53100" y2="75100"/>
                        <a14:backgroundMark x1="53200" y1="72300" x2="52600" y2="74600"/>
                        <a14:backgroundMark x1="39700" y1="47400" x2="45100" y2="50000"/>
                        <a14:backgroundMark x1="40100" y1="47200" x2="41200" y2="49200"/>
                        <a14:backgroundMark x1="38800" y1="48700" x2="41100" y2="49100"/>
                        <a14:backgroundMark x1="28900" y1="45400" x2="26500" y2="45300"/>
                        <a14:backgroundMark x1="33400" y1="45100" x2="28100" y2="41800"/>
                        <a14:backgroundMark x1="30700" y1="44700" x2="31900" y2="45200"/>
                        <a14:backgroundMark x1="50900" y1="58200" x2="55800" y2="65800"/>
                        <a14:backgroundMark x1="33500" y1="46400" x2="35200" y2="45800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2735" r="42959" b="-1"/>
          <a:stretch/>
        </p:blipFill>
        <p:spPr bwMode="auto">
          <a:xfrm flipH="1">
            <a:off x="5378865" y="4736044"/>
            <a:ext cx="581677" cy="580947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8CDAE19-71AF-3BFB-84C7-B18CF1E7D5C6}"/>
              </a:ext>
            </a:extLst>
          </p:cNvPr>
          <p:cNvCxnSpPr/>
          <p:nvPr/>
        </p:nvCxnSpPr>
        <p:spPr>
          <a:xfrm flipH="1">
            <a:off x="4800452" y="5280007"/>
            <a:ext cx="7563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398FB98-AF8C-F460-0148-027EAE6E4871}"/>
              </a:ext>
            </a:extLst>
          </p:cNvPr>
          <p:cNvCxnSpPr>
            <a:cxnSpLocks/>
          </p:cNvCxnSpPr>
          <p:nvPr/>
        </p:nvCxnSpPr>
        <p:spPr>
          <a:xfrm flipH="1">
            <a:off x="4800452" y="5397883"/>
            <a:ext cx="62672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0C74618-A3A4-2F2D-7CDF-26B59213F186}"/>
              </a:ext>
            </a:extLst>
          </p:cNvPr>
          <p:cNvCxnSpPr>
            <a:cxnSpLocks/>
          </p:cNvCxnSpPr>
          <p:nvPr/>
        </p:nvCxnSpPr>
        <p:spPr>
          <a:xfrm flipH="1">
            <a:off x="4800452" y="5521409"/>
            <a:ext cx="4895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E321D0A5-FED6-412A-2631-0192711FF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031243" y="4435817"/>
            <a:ext cx="1268655" cy="196018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7FB2110-1461-3C6F-B949-4A0B0DE75219}"/>
              </a:ext>
            </a:extLst>
          </p:cNvPr>
          <p:cNvGrpSpPr/>
          <p:nvPr/>
        </p:nvGrpSpPr>
        <p:grpSpPr>
          <a:xfrm flipH="1">
            <a:off x="4398195" y="2623791"/>
            <a:ext cx="1485782" cy="1779371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C8E1F59-4AA3-DEDC-0496-8B038DE5F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63500" dist="63500" dir="2400000" sx="101000" sy="10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E060A3F-F0C7-B794-A4F1-63A52961B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5251004" y="3332579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投げ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940927E-CBD8-BBCD-8244-3770725685A7}"/>
              </a:ext>
            </a:extLst>
          </p:cNvPr>
          <p:cNvSpPr txBox="1"/>
          <p:nvPr/>
        </p:nvSpPr>
        <p:spPr>
          <a:xfrm>
            <a:off x="2213436" y="5679754"/>
            <a:ext cx="3594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ダッシュで回避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C554DE32-8F8C-A524-58E4-D1486261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80" y="4173703"/>
            <a:ext cx="1428537" cy="1428537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2766446" y="338702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chemeClr val="accent3">
                        <a:lumMod val="40000"/>
                        <a:lumOff val="60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80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2CAE2C"/>
                  </a:glow>
                  <a:outerShdw blurRad="38100" dist="50800" dir="2700000" sx="101000" sy="101000" algn="tl">
                    <a:schemeClr val="tx1"/>
                  </a:outerShdw>
                </a:effectLst>
              </a:rPr>
              <a:t>ジャンプ</a:t>
            </a:r>
            <a:endParaRPr lang="en-US" b="0" dirty="0">
              <a:gradFill>
                <a:gsLst>
                  <a:gs pos="2200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80000">
                    <a:schemeClr val="accent3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glow rad="88900">
                  <a:srgbClr val="2CAE2C"/>
                </a:glow>
                <a:outerShdw blurRad="38100" dist="50800" dir="2700000" sx="101000" sy="101000" algn="tl">
                  <a:schemeClr val="tx1"/>
                </a:outerShdw>
              </a:effectLst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B70A5ED-759E-F5BC-F4C7-571F648A03C7}"/>
              </a:ext>
            </a:extLst>
          </p:cNvPr>
          <p:cNvSpPr txBox="1"/>
          <p:nvPr/>
        </p:nvSpPr>
        <p:spPr>
          <a:xfrm>
            <a:off x="1088876" y="4713280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キャッチ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76879" y="86448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ゲーム画面イメージ</a:t>
            </a:r>
            <a:endParaRPr lang="en-US" altLang="ja-JP" sz="48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86A217C-E0C4-BB9D-C1EC-33BA67DD7F62}"/>
              </a:ext>
            </a:extLst>
          </p:cNvPr>
          <p:cNvSpPr/>
          <p:nvPr/>
        </p:nvSpPr>
        <p:spPr>
          <a:xfrm>
            <a:off x="1011192" y="6398495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CDB314-C473-02D4-4BAC-48006C8DE210}"/>
              </a:ext>
            </a:extLst>
          </p:cNvPr>
          <p:cNvSpPr/>
          <p:nvPr/>
        </p:nvSpPr>
        <p:spPr>
          <a:xfrm rot="10800000">
            <a:off x="6722004" y="6387640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43F576-4C02-46D8-7936-411F61FA8787}"/>
              </a:ext>
            </a:extLst>
          </p:cNvPr>
          <p:cNvSpPr txBox="1"/>
          <p:nvPr/>
        </p:nvSpPr>
        <p:spPr>
          <a:xfrm>
            <a:off x="-6760" y="6022298"/>
            <a:ext cx="2278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b="0" dirty="0">
                <a:gradFill>
                  <a:gsLst>
                    <a:gs pos="22000">
                      <a:srgbClr val="FFFF00"/>
                    </a:gs>
                    <a:gs pos="50000">
                      <a:srgbClr val="FFFF93"/>
                    </a:gs>
                    <a:gs pos="80000">
                      <a:srgbClr val="DFDA00"/>
                    </a:gs>
                  </a:gsLst>
                  <a:lin ang="5400000" scaled="1"/>
                </a:gradFill>
                <a:effectLst>
                  <a:glow rad="88900">
                    <a:srgbClr val="FF7979"/>
                  </a:glow>
                  <a:outerShdw blurRad="38100" dist="38100" dir="2700000" algn="tl">
                    <a:schemeClr val="tx1"/>
                  </a:outerShdw>
                </a:effectLst>
              </a:rPr>
              <a:t>SPECIAL</a:t>
            </a:r>
            <a:endParaRPr lang="en-US" b="0" dirty="0">
              <a:gradFill>
                <a:gsLst>
                  <a:gs pos="22000">
                    <a:srgbClr val="FFFF00"/>
                  </a:gs>
                  <a:gs pos="50000">
                    <a:srgbClr val="FFFF93"/>
                  </a:gs>
                  <a:gs pos="80000">
                    <a:srgbClr val="DFDA00"/>
                  </a:gs>
                </a:gsLst>
                <a:lin ang="5400000" scaled="1"/>
              </a:gradFill>
              <a:effectLst>
                <a:glow rad="88900">
                  <a:srgbClr val="FF7979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1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05F9ED3-CD6D-7592-0865-BCBC9192E2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6" name="図 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D22734E-9F35-B026-D2D6-BE886871CF1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13" name="図 12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1B93FD00-E788-13F6-F405-49FBDEEF76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B75183F-F15A-368A-1D31-5623CFB464F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80B9820F-9091-5765-5E8C-BFE4CE56A4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010BDA1-DD70-1A42-6137-428D31702AD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8049203-B7E3-6335-4979-311547D030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00A1768-191F-905F-B1C7-389A1754BC05}"/>
              </a:ext>
            </a:extLst>
          </p:cNvPr>
          <p:cNvGrpSpPr/>
          <p:nvPr/>
        </p:nvGrpSpPr>
        <p:grpSpPr>
          <a:xfrm rot="19693477">
            <a:off x="8285481" y="3778956"/>
            <a:ext cx="1529842" cy="1353626"/>
            <a:chOff x="658027" y="5289674"/>
            <a:chExt cx="2365215" cy="1714831"/>
          </a:xfrm>
        </p:grpSpPr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0668EC3-D308-36C7-8418-551254ABA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6621E2BC-E586-E815-57EF-2B136300E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936CCB7E-BCEE-E26D-41AC-F68EE275D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F07EBD6-22C0-AA9B-AC5A-B4C7F42C551F}"/>
              </a:ext>
            </a:extLst>
          </p:cNvPr>
          <p:cNvGrpSpPr/>
          <p:nvPr/>
        </p:nvGrpSpPr>
        <p:grpSpPr>
          <a:xfrm rot="1008282">
            <a:off x="516155" y="4318400"/>
            <a:ext cx="2365215" cy="1714831"/>
            <a:chOff x="658027" y="5289674"/>
            <a:chExt cx="2365215" cy="1714831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140027D-B9E9-4A7B-83E2-96613D4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3DAAF0D-BF8B-4BEE-B875-A4125AC8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24357F29-5CC7-406B-B91F-5387472F5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10034239" y="1985809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8157661" y="2652512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" y="955430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663761" y="2990880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-84313" y="5029133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-80361" y="1554872"/>
            <a:ext cx="6083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2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5744159" y="641988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26DDCE7-4421-C8DC-9D04-D16039E10A2C}"/>
              </a:ext>
            </a:extLst>
          </p:cNvPr>
          <p:cNvSpPr txBox="1"/>
          <p:nvPr/>
        </p:nvSpPr>
        <p:spPr>
          <a:xfrm>
            <a:off x="418823" y="2330427"/>
            <a:ext cx="8268610" cy="10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飛んできたボールにダッシュで向かい、</a:t>
            </a:r>
            <a:r>
              <a:rPr lang="ja-JP" altLang="en-US" sz="32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瞬間キャッチ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ダッシュしたのち取りこぼしてしまうと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880628-6D98-C86E-591E-C8E7FC2A3065}"/>
              </a:ext>
            </a:extLst>
          </p:cNvPr>
          <p:cNvSpPr txBox="1"/>
          <p:nvPr/>
        </p:nvSpPr>
        <p:spPr>
          <a:xfrm>
            <a:off x="446146" y="5762965"/>
            <a:ext cx="9506128" cy="1036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ジャンプ後、進行方向にダッシュして投げると</a:t>
            </a:r>
            <a:r>
              <a:rPr lang="ja-JP" altLang="en-US" sz="32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ジャンプしたのに投げないと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5744159" y="3922568"/>
            <a:ext cx="6408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2800" dirty="0"/>
              <a:t>被弾する寸前、瞬間ダッシュで</a:t>
            </a:r>
            <a:r>
              <a:rPr lang="ja-JP" altLang="en-US" sz="32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やりすぎるとチキン扱いで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A03D68-B9AD-C026-F4FC-E2679D2DF566}"/>
              </a:ext>
            </a:extLst>
          </p:cNvPr>
          <p:cNvSpPr txBox="1"/>
          <p:nvPr/>
        </p:nvSpPr>
        <p:spPr>
          <a:xfrm>
            <a:off x="5392096" y="3314193"/>
            <a:ext cx="5929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5644FDA5-9831-9CAB-3D62-8B56EC1C738B}"/>
              </a:ext>
            </a:extLst>
          </p:cNvPr>
          <p:cNvGrpSpPr/>
          <p:nvPr/>
        </p:nvGrpSpPr>
        <p:grpSpPr>
          <a:xfrm rot="1976404">
            <a:off x="2664729" y="5697763"/>
            <a:ext cx="1529842" cy="1353626"/>
            <a:chOff x="658027" y="5289674"/>
            <a:chExt cx="2365215" cy="1714831"/>
          </a:xfrm>
        </p:grpSpPr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1636954D-1DC7-74B8-0F98-3576AE64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4D970313-541D-C04B-B88C-3F30A02B3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198A92CA-6DE7-BAB7-FB64-710062EB4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056C0A2E-4297-A203-C2FB-62122EB9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5" y="4021881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7" y="1388192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図 81" descr="動物 が含まれている画像&#10;&#10;自動的に生成された説明">
            <a:extLst>
              <a:ext uri="{FF2B5EF4-FFF2-40B4-BE49-F238E27FC236}">
                <a16:creationId xmlns:a16="http://schemas.microsoft.com/office/drawing/2014/main" id="{B88F33FF-7F20-559A-2E4C-9AD6ABACA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185" y="1863220"/>
            <a:ext cx="1893880" cy="1786679"/>
          </a:xfrm>
          <a:prstGeom prst="rect">
            <a:avLst/>
          </a:prstGeom>
          <a:effectLst>
            <a:glow rad="101600">
              <a:schemeClr val="bg1"/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2544534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1144714" y="231407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569879" y="1856970"/>
            <a:ext cx="2719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chemeClr val="accent5"/>
                </a:solidFill>
              </a:rPr>
              <a:t>味方が被弾</a:t>
            </a:r>
            <a:endParaRPr lang="en-US" altLang="ja-JP" sz="4000" dirty="0">
              <a:solidFill>
                <a:schemeClr val="accent5"/>
              </a:solidFill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4B031000-2309-446F-8A4F-30E3195C37FF}"/>
              </a:ext>
            </a:extLst>
          </p:cNvPr>
          <p:cNvGrpSpPr/>
          <p:nvPr/>
        </p:nvGrpSpPr>
        <p:grpSpPr>
          <a:xfrm>
            <a:off x="3256806" y="4036485"/>
            <a:ext cx="3637949" cy="3210969"/>
            <a:chOff x="2461450" y="3412644"/>
            <a:chExt cx="3637949" cy="3210969"/>
          </a:xfrm>
        </p:grpSpPr>
        <p:sp>
          <p:nvSpPr>
            <p:cNvPr id="68" name="爆発: 8 pt 67">
              <a:extLst>
                <a:ext uri="{FF2B5EF4-FFF2-40B4-BE49-F238E27FC236}">
                  <a16:creationId xmlns:a16="http://schemas.microsoft.com/office/drawing/2014/main" id="{F6C8414D-E4DD-36F6-69B4-D060CFCEDD2F}"/>
                </a:ext>
              </a:extLst>
            </p:cNvPr>
            <p:cNvSpPr/>
            <p:nvPr/>
          </p:nvSpPr>
          <p:spPr>
            <a:xfrm>
              <a:off x="4252446" y="6105119"/>
              <a:ext cx="1469708" cy="190932"/>
            </a:xfrm>
            <a:prstGeom prst="irregularSeal1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F9F6BB4B-293D-7AEC-AE59-BBBCFA85FBE8}"/>
                </a:ext>
              </a:extLst>
            </p:cNvPr>
            <p:cNvGrpSpPr/>
            <p:nvPr/>
          </p:nvGrpSpPr>
          <p:grpSpPr>
            <a:xfrm>
              <a:off x="2461450" y="3412644"/>
              <a:ext cx="3637949" cy="3210969"/>
              <a:chOff x="3225453" y="3737868"/>
              <a:chExt cx="3637949" cy="3210969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32310E67-917E-30F3-D85A-4C36FB93EC84}"/>
                  </a:ext>
                </a:extLst>
              </p:cNvPr>
              <p:cNvGrpSpPr/>
              <p:nvPr/>
            </p:nvGrpSpPr>
            <p:grpSpPr>
              <a:xfrm>
                <a:off x="3225453" y="3737868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39" name="図 38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270AAC64-D83C-FE0C-F631-BA2DE75F0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41" name="グループ化 40">
                  <a:extLst>
                    <a:ext uri="{FF2B5EF4-FFF2-40B4-BE49-F238E27FC236}">
                      <a16:creationId xmlns:a16="http://schemas.microsoft.com/office/drawing/2014/main" id="{4131BDC4-EC3F-A0D9-973B-8F896AFA86E1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42" name="爆発: 8 pt 41">
                    <a:extLst>
                      <a:ext uri="{FF2B5EF4-FFF2-40B4-BE49-F238E27FC236}">
                        <a16:creationId xmlns:a16="http://schemas.microsoft.com/office/drawing/2014/main" id="{28BB7DAE-EBB3-CE7C-5AB3-7E7A100CA1C9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51" name="Picture 6">
                    <a:extLst>
                      <a:ext uri="{FF2B5EF4-FFF2-40B4-BE49-F238E27FC236}">
                        <a16:creationId xmlns:a16="http://schemas.microsoft.com/office/drawing/2014/main" id="{3A478F1A-23B5-6673-C614-E6B0BA9AEE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7940255A-1308-DF55-6CE9-F567951DE453}"/>
                  </a:ext>
                </a:extLst>
              </p:cNvPr>
              <p:cNvGrpSpPr/>
              <p:nvPr/>
            </p:nvGrpSpPr>
            <p:grpSpPr>
              <a:xfrm>
                <a:off x="4755417" y="4937037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69D38433-7D29-6CFE-610E-CCC8A426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84BD3D30-454B-920A-C3B5-78845AD56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AAE1B32E-3260-1520-D920-2C2F157A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42A1641-9C27-2B9E-577A-AF3CBC530854}"/>
                  </a:ext>
                </a:extLst>
              </p:cNvPr>
              <p:cNvGrpSpPr/>
              <p:nvPr/>
            </p:nvGrpSpPr>
            <p:grpSpPr>
              <a:xfrm rot="1115287">
                <a:off x="5442159" y="4591975"/>
                <a:ext cx="1421243" cy="2166167"/>
                <a:chOff x="5575866" y="3164334"/>
                <a:chExt cx="1421243" cy="2166167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97F32519-6AEC-FF92-3C30-4400F693BDB6}"/>
                    </a:ext>
                  </a:extLst>
                </p:cNvPr>
                <p:cNvGrpSpPr/>
                <p:nvPr/>
              </p:nvGrpSpPr>
              <p:grpSpPr>
                <a:xfrm rot="20943255">
                  <a:off x="6022241" y="3164334"/>
                  <a:ext cx="974868" cy="1446963"/>
                  <a:chOff x="3333158" y="4660587"/>
                  <a:chExt cx="883147" cy="1012118"/>
                </a:xfrm>
              </p:grpSpPr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3CBC9337-0D8C-0465-A571-7E2CFEFA78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33158" y="4660587"/>
                    <a:ext cx="719075" cy="76343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コネクタ 65">
                    <a:extLst>
                      <a:ext uri="{FF2B5EF4-FFF2-40B4-BE49-F238E27FC236}">
                        <a16:creationId xmlns:a16="http://schemas.microsoft.com/office/drawing/2014/main" id="{2D8E1C55-3E35-37B3-1715-F142B8CC98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13832" y="4965663"/>
                    <a:ext cx="591900" cy="56609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コネクタ 66">
                    <a:extLst>
                      <a:ext uri="{FF2B5EF4-FFF2-40B4-BE49-F238E27FC236}">
                        <a16:creationId xmlns:a16="http://schemas.microsoft.com/office/drawing/2014/main" id="{6D8F7439-71EE-1FED-2C46-F13D1296E4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23459" y="4919095"/>
                    <a:ext cx="792846" cy="75361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3" name="Picture 6">
                  <a:extLst>
                    <a:ext uri="{FF2B5EF4-FFF2-40B4-BE49-F238E27FC236}">
                      <a16:creationId xmlns:a16="http://schemas.microsoft.com/office/drawing/2014/main" id="{3AA3BFDC-0348-25F2-F758-33F7E512A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85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rot="20943255" flipH="1">
                  <a:off x="5575866" y="4561369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385221" y="5242136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BBECC547-D4C0-9B02-9942-EA65B58E6017}"/>
              </a:ext>
            </a:extLst>
          </p:cNvPr>
          <p:cNvGrpSpPr/>
          <p:nvPr/>
        </p:nvGrpSpPr>
        <p:grpSpPr>
          <a:xfrm>
            <a:off x="6607251" y="2759719"/>
            <a:ext cx="1918902" cy="966628"/>
            <a:chOff x="6448612" y="2504025"/>
            <a:chExt cx="1918902" cy="966628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74F06552-B2CB-93B3-AD2A-9C0B3ABC152F}"/>
                </a:ext>
              </a:extLst>
            </p:cNvPr>
            <p:cNvGrpSpPr/>
            <p:nvPr/>
          </p:nvGrpSpPr>
          <p:grpSpPr>
            <a:xfrm>
              <a:off x="6448612" y="2712524"/>
              <a:ext cx="1918902" cy="758129"/>
              <a:chOff x="6448612" y="2712524"/>
              <a:chExt cx="1918902" cy="758129"/>
            </a:xfrm>
          </p:grpSpPr>
          <p:pic>
            <p:nvPicPr>
              <p:cNvPr id="87" name="図 86" descr="ロゴ&#10;&#10;自動的に生成された説明">
                <a:extLst>
                  <a:ext uri="{FF2B5EF4-FFF2-40B4-BE49-F238E27FC236}">
                    <a16:creationId xmlns:a16="http://schemas.microsoft.com/office/drawing/2014/main" id="{F3ED92EE-B2C6-8F52-9255-1A7B9F7E2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7451" y="2825232"/>
                <a:ext cx="1790063" cy="645421"/>
              </a:xfrm>
              <a:prstGeom prst="rect">
                <a:avLst/>
              </a:prstGeom>
            </p:spPr>
          </p:pic>
          <p:pic>
            <p:nvPicPr>
              <p:cNvPr id="88" name="図 87" descr="ロゴ&#10;&#10;自動的に生成された説明">
                <a:extLst>
                  <a:ext uri="{FF2B5EF4-FFF2-40B4-BE49-F238E27FC236}">
                    <a16:creationId xmlns:a16="http://schemas.microsoft.com/office/drawing/2014/main" id="{3B38BDF3-D354-8A47-5225-A95DFD52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8612" y="2712524"/>
                <a:ext cx="1790063" cy="645421"/>
              </a:xfrm>
              <a:prstGeom prst="rect">
                <a:avLst/>
              </a:prstGeom>
            </p:spPr>
          </p:pic>
        </p:grp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08D78B0-DDE9-E640-2F98-72A925743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524" y="2526061"/>
              <a:ext cx="303432" cy="27596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A4F8BB24-F988-F86B-2B6C-9B4758EBBD8A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35" y="2504025"/>
              <a:ext cx="21537" cy="31140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3EE42757-F95A-37E8-E33C-66EB57C813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968" y="2608140"/>
              <a:ext cx="258649" cy="26655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 descr="食品, ボトル が含まれている画像&#10;&#10;自動的に生成された説明">
            <a:extLst>
              <a:ext uri="{FF2B5EF4-FFF2-40B4-BE49-F238E27FC236}">
                <a16:creationId xmlns:a16="http://schemas.microsoft.com/office/drawing/2014/main" id="{3201C57D-452C-C129-B7F1-DE98AB5FF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8" r="31340"/>
          <a:stretch/>
        </p:blipFill>
        <p:spPr>
          <a:xfrm rot="20425795" flipH="1">
            <a:off x="6018636" y="1085012"/>
            <a:ext cx="1319149" cy="2570348"/>
          </a:xfrm>
          <a:prstGeom prst="rect">
            <a:avLst/>
          </a:prstGeom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417413">
            <a:off x="2604602" y="2578036"/>
            <a:ext cx="42947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600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88900">
                    <a:srgbClr val="FF00FF"/>
                  </a:glow>
                  <a:outerShdw blurRad="38100" dist="254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88900">
                  <a:srgbClr val="FF00FF"/>
                </a:glow>
                <a:outerShdw blurRad="38100" dist="254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D3C37848-1197-A7F6-7235-3812BD540FFC}"/>
              </a:ext>
            </a:extLst>
          </p:cNvPr>
          <p:cNvSpPr txBox="1"/>
          <p:nvPr/>
        </p:nvSpPr>
        <p:spPr>
          <a:xfrm>
            <a:off x="1715706" y="3432806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rgbClr val="00B050"/>
                </a:solidFill>
              </a:rPr>
              <a:t>被弾ボールをカバーキャッチ</a:t>
            </a:r>
            <a:endParaRPr lang="en-US" altLang="ja-JP" sz="4000" dirty="0">
              <a:solidFill>
                <a:srgbClr val="00B050"/>
              </a:solidFill>
            </a:endParaRP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47FBFEB-C0E5-9F98-E6E1-95DDC66961F4}"/>
              </a:ext>
            </a:extLst>
          </p:cNvPr>
          <p:cNvGrpSpPr/>
          <p:nvPr/>
        </p:nvGrpSpPr>
        <p:grpSpPr>
          <a:xfrm rot="16042005">
            <a:off x="10055646" y="2789583"/>
            <a:ext cx="1704785" cy="1945876"/>
            <a:chOff x="8442217" y="4428517"/>
            <a:chExt cx="1704785" cy="1945876"/>
          </a:xfrm>
        </p:grpSpPr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C202B272-9379-204A-D20E-759C2D19D7A4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27B2740D-B4D7-F9B1-D137-BFC2CB04BBEB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B1D612C9-96E0-62AD-7DB5-5A75C40AFEB5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Picture 6">
              <a:extLst>
                <a:ext uri="{FF2B5EF4-FFF2-40B4-BE49-F238E27FC236}">
                  <a16:creationId xmlns:a16="http://schemas.microsoft.com/office/drawing/2014/main" id="{F4952474-8D19-964C-606A-A5E6BBC4D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4" name="図 113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DB13055F-8C61-EEE8-68E4-42431CC1A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8209725" y="1159492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515FA32-DE33-C4C1-0ADD-C626FB5BA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446958" y="2583740"/>
            <a:ext cx="4055233" cy="995764"/>
          </a:xfrm>
          <a:prstGeom prst="rect">
            <a:avLst/>
          </a:prstGeom>
        </p:spPr>
      </p:pic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564">
            <a:off x="7652552" y="3430664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34DE5B2C-509F-7B3C-C2A8-226A43B5DFF9}"/>
              </a:ext>
            </a:extLst>
          </p:cNvPr>
          <p:cNvGrpSpPr/>
          <p:nvPr/>
        </p:nvGrpSpPr>
        <p:grpSpPr>
          <a:xfrm rot="14975285">
            <a:off x="8646399" y="5305821"/>
            <a:ext cx="1704785" cy="1945876"/>
            <a:chOff x="8442217" y="4428517"/>
            <a:chExt cx="1704785" cy="1945876"/>
          </a:xfrm>
        </p:grpSpPr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0C442433-4427-AFFE-E56B-5208D93ED96A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329EE46F-D542-8A9D-7B48-EA48F29B6C2D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50963BD-42AB-BD19-213E-7469B2E0FF01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6">
              <a:extLst>
                <a:ext uri="{FF2B5EF4-FFF2-40B4-BE49-F238E27FC236}">
                  <a16:creationId xmlns:a16="http://schemas.microsoft.com/office/drawing/2014/main" id="{D396891A-BD86-30C3-97AF-22AA059BD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5" name="図 124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AA5BF8F8-BFA3-A9A5-F2A5-368F901595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6953649" y="4182524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122DD8B0-1C5B-0633-3973-F892A342DB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024480" y="5070165"/>
            <a:ext cx="4055233" cy="995764"/>
          </a:xfrm>
          <a:prstGeom prst="rect">
            <a:avLst/>
          </a:prstGeom>
        </p:spPr>
      </p:pic>
      <p:pic>
        <p:nvPicPr>
          <p:cNvPr id="127" name="図 1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55A4857-88AB-5002-927E-0A554422101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3842">
            <a:off x="8549536" y="5696960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43970" y="4314953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79198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カラフルなパラソル&#10;&#10;低い精度で自動的に生成された説明">
            <a:extLst>
              <a:ext uri="{FF2B5EF4-FFF2-40B4-BE49-F238E27FC236}">
                <a16:creationId xmlns:a16="http://schemas.microsoft.com/office/drawing/2014/main" id="{2B254DC8-CB8B-BE08-CB12-AC7016AE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5139" flipH="1">
            <a:off x="6296546" y="3485105"/>
            <a:ext cx="5681393" cy="3018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 descr="再生, 子供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98E9C679-9F51-E902-7F6A-391D69B9B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1"/>
          <a:stretch/>
        </p:blipFill>
        <p:spPr>
          <a:xfrm rot="513958">
            <a:off x="3288340" y="1556777"/>
            <a:ext cx="4988474" cy="3195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132427" y="33880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9064899" y="5202177"/>
            <a:ext cx="2796380" cy="1775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7533568" y="2800993"/>
            <a:ext cx="4451833" cy="2072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3698087" y="4085485"/>
            <a:ext cx="44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50800" dir="2400000" sx="101000" sy="101000" algn="tl">
                    <a:srgbClr val="000000">
                      <a:alpha val="81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決まれば</a:t>
            </a:r>
            <a:endParaRPr lang="en-US" sz="66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50800" dir="2400000" sx="101000" sy="101000" algn="tl">
                  <a:srgbClr val="000000">
                    <a:alpha val="81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5573337" y="5571122"/>
            <a:ext cx="3897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50800" dir="1800000" sx="101000" sy="101000" algn="tl">
                    <a:srgbClr val="000000">
                      <a:alpha val="86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外せば</a:t>
            </a:r>
            <a:endParaRPr lang="en-US" sz="6600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50800" dir="1800000" sx="101000" sy="101000" algn="tl">
                  <a:srgbClr val="000000">
                    <a:alpha val="86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1C7BB04-7253-2B45-D49F-D75878282EEC}"/>
              </a:ext>
            </a:extLst>
          </p:cNvPr>
          <p:cNvGrpSpPr/>
          <p:nvPr/>
        </p:nvGrpSpPr>
        <p:grpSpPr>
          <a:xfrm>
            <a:off x="8812310" y="4202306"/>
            <a:ext cx="3414817" cy="1900132"/>
            <a:chOff x="5352691" y="0"/>
            <a:chExt cx="6640639" cy="3992880"/>
          </a:xfrm>
        </p:grpSpPr>
        <p:pic>
          <p:nvPicPr>
            <p:cNvPr id="4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0B7F6744-A262-9B8D-80E6-740C9F913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図 42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CFCE9878-C0CE-2070-BC09-3A5FFB23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44" name="図 43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308B1AFE-85C1-1E69-4952-FD6CDDEB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DF9B7E27-FD9E-A478-99B7-7E0464FE6C59}"/>
              </a:ext>
            </a:extLst>
          </p:cNvPr>
          <p:cNvGrpSpPr/>
          <p:nvPr/>
        </p:nvGrpSpPr>
        <p:grpSpPr>
          <a:xfrm>
            <a:off x="388641" y="338100"/>
            <a:ext cx="3003684" cy="3181350"/>
            <a:chOff x="3490932" y="2445040"/>
            <a:chExt cx="3016017" cy="3210969"/>
          </a:xfrm>
        </p:grpSpPr>
        <p:pic>
          <p:nvPicPr>
            <p:cNvPr id="37" name="図 36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CE62B79E-386E-8289-D6E7-AB6A8E7B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BB4361C-C94F-4453-2505-FF1F5242E02D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39" name="爆発: 8 pt 38">
                <a:extLst>
                  <a:ext uri="{FF2B5EF4-FFF2-40B4-BE49-F238E27FC236}">
                    <a16:creationId xmlns:a16="http://schemas.microsoft.com/office/drawing/2014/main" id="{CB9B1074-FB45-ABC4-D7C9-0578D7228324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>
                  <a:alpha val="5000"/>
                </a:srgbClr>
              </a:solidFill>
              <a:ln>
                <a:noFill/>
              </a:ln>
              <a:effectLst>
                <a:glow rad="127000">
                  <a:srgbClr val="FFC000">
                    <a:alpha val="42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DE91C6A8-73F3-43BE-D976-AB4BA1533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D013F7A7-4555-D444-A603-1D6496D4B9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92861" y="3549404"/>
            <a:ext cx="2350934" cy="3211854"/>
          </a:xfrm>
          <a:prstGeom prst="rect">
            <a:avLst/>
          </a:prstGeom>
          <a:effectLst/>
        </p:spPr>
      </p:pic>
      <p:pic>
        <p:nvPicPr>
          <p:cNvPr id="29" name="図 28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2D262322-304D-4D7E-AD92-4A53745333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12468" y="3663110"/>
            <a:ext cx="2391022" cy="2005478"/>
          </a:xfrm>
          <a:prstGeom prst="rect">
            <a:avLst/>
          </a:prstGeom>
          <a:effectLst/>
        </p:spPr>
      </p:pic>
      <p:pic>
        <p:nvPicPr>
          <p:cNvPr id="2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A71A4DB0-D0ED-4664-3409-2C1E56E26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950659" y="500648"/>
            <a:ext cx="2059006" cy="318135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1390197-96FC-4370-7DB3-C52D13BEF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7963592" y="2935951"/>
            <a:ext cx="2417278" cy="165017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7593285-344F-0782-180E-331494AAB1F6}"/>
              </a:ext>
            </a:extLst>
          </p:cNvPr>
          <p:cNvGrpSpPr/>
          <p:nvPr/>
        </p:nvGrpSpPr>
        <p:grpSpPr>
          <a:xfrm>
            <a:off x="553063" y="1704261"/>
            <a:ext cx="10649138" cy="1294432"/>
            <a:chOff x="349303" y="5159838"/>
            <a:chExt cx="10649138" cy="129443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1A5D74B-2BA2-9592-F897-AF02FB0EBC28}"/>
                </a:ext>
              </a:extLst>
            </p:cNvPr>
            <p:cNvSpPr txBox="1"/>
            <p:nvPr/>
          </p:nvSpPr>
          <p:spPr>
            <a:xfrm>
              <a:off x="349303" y="5458391"/>
              <a:ext cx="3760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自分の行動で</a:t>
              </a:r>
              <a:endParaRPr lang="en-US" altLang="ja-JP" sz="4800" dirty="0"/>
            </a:p>
          </p:txBody>
        </p:sp>
        <p:pic>
          <p:nvPicPr>
            <p:cNvPr id="6" name="図 5" descr="弓 が含まれている画像&#10;&#10;自動的に生成された説明">
              <a:extLst>
                <a:ext uri="{FF2B5EF4-FFF2-40B4-BE49-F238E27FC236}">
                  <a16:creationId xmlns:a16="http://schemas.microsoft.com/office/drawing/2014/main" id="{C575FDFB-0408-4147-22FD-9A683AA7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7" t="10450" r="25950" b="10998"/>
            <a:stretch/>
          </p:blipFill>
          <p:spPr>
            <a:xfrm>
              <a:off x="3851397" y="5159838"/>
              <a:ext cx="2365308" cy="11972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1000"/>
                </a:prstClr>
              </a:outerShdw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F2833D-38C8-24D2-CAFA-05949C26027C}"/>
                </a:ext>
              </a:extLst>
            </p:cNvPr>
            <p:cNvSpPr txBox="1"/>
            <p:nvPr/>
          </p:nvSpPr>
          <p:spPr>
            <a:xfrm>
              <a:off x="5968297" y="5458391"/>
              <a:ext cx="17059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ていく</a:t>
              </a:r>
              <a:endParaRPr lang="en-US" altLang="ja-JP" sz="4800" dirty="0"/>
            </a:p>
          </p:txBody>
        </p:sp>
        <p:pic>
          <p:nvPicPr>
            <p:cNvPr id="11" name="図 1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86D7987-28F1-1E41-A550-3400200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914" r="18925" b="9961"/>
            <a:stretch/>
          </p:blipFill>
          <p:spPr>
            <a:xfrm>
              <a:off x="7542370" y="5159838"/>
              <a:ext cx="3456071" cy="12944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C95750-7CFF-B3F5-A942-1717A86E54EB}"/>
              </a:ext>
            </a:extLst>
          </p:cNvPr>
          <p:cNvSpPr txBox="1"/>
          <p:nvPr/>
        </p:nvSpPr>
        <p:spPr>
          <a:xfrm>
            <a:off x="332184" y="2973320"/>
            <a:ext cx="5368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0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89EDA9-706D-D97D-CD66-4ED8CFA57371}"/>
              </a:ext>
            </a:extLst>
          </p:cNvPr>
          <p:cNvSpPr txBox="1"/>
          <p:nvPr/>
        </p:nvSpPr>
        <p:spPr>
          <a:xfrm>
            <a:off x="5790645" y="3484959"/>
            <a:ext cx="3482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による更なる</a:t>
            </a:r>
            <a:endParaRPr lang="en-US" altLang="ja-JP" sz="4800" dirty="0"/>
          </a:p>
        </p:txBody>
      </p:sp>
      <p:pic>
        <p:nvPicPr>
          <p:cNvPr id="17" name="図 16" descr="ケーキ, 屋内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D7F2CDD-B0E0-1CE8-7211-1C047E885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8115" r="8410" b="7122"/>
          <a:stretch/>
        </p:blipFill>
        <p:spPr>
          <a:xfrm>
            <a:off x="7746130" y="4023307"/>
            <a:ext cx="4263535" cy="1307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8BC092-DFD7-666E-5AB8-E07A85E4859A}"/>
              </a:ext>
            </a:extLst>
          </p:cNvPr>
          <p:cNvSpPr txBox="1"/>
          <p:nvPr/>
        </p:nvSpPr>
        <p:spPr>
          <a:xfrm>
            <a:off x="2597286" y="116736"/>
            <a:ext cx="6997428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アピールポイント</a:t>
            </a:r>
          </a:p>
        </p:txBody>
      </p:sp>
      <p:pic>
        <p:nvPicPr>
          <p:cNvPr id="19" name="図 18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DC5701B2-D751-8322-5B8C-647E85805C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332184" y="4483695"/>
            <a:ext cx="2214548" cy="1422307"/>
          </a:xfrm>
          <a:prstGeom prst="rect">
            <a:avLst/>
          </a:prstGeom>
        </p:spPr>
      </p:pic>
      <p:pic>
        <p:nvPicPr>
          <p:cNvPr id="20" name="図 19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608A72FA-59ED-E16D-2125-9E7AFBFBB7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07" y="4392330"/>
            <a:ext cx="5423311" cy="165553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3E19DA-4E02-9C3B-5035-A4ECCF718B14}"/>
              </a:ext>
            </a:extLst>
          </p:cNvPr>
          <p:cNvSpPr txBox="1"/>
          <p:nvPr/>
        </p:nvSpPr>
        <p:spPr>
          <a:xfrm>
            <a:off x="1491533" y="592736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で圧倒的に</a:t>
            </a:r>
            <a:endParaRPr lang="en-US" altLang="ja-JP" sz="4800" dirty="0"/>
          </a:p>
        </p:txBody>
      </p:sp>
      <p:pic>
        <p:nvPicPr>
          <p:cNvPr id="25" name="図 24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7736B67-59A0-5004-1C90-64E601150D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15349" r="13988" b="11963"/>
          <a:stretch/>
        </p:blipFill>
        <p:spPr>
          <a:xfrm>
            <a:off x="4595721" y="5787585"/>
            <a:ext cx="5955307" cy="10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198</Words>
  <Application>Microsoft Office PowerPoint</Application>
  <PresentationFormat>ワイド画面</PresentationFormat>
  <Paragraphs>57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Aptos Display</vt:lpstr>
      <vt:lpstr>HGP創英角ｺﾞｼｯｸUB</vt:lpstr>
      <vt:lpstr>Arial</vt:lpstr>
      <vt:lpstr>HGP行書体</vt:lpstr>
      <vt:lpstr>Aptos</vt:lpstr>
      <vt:lpstr>HG明朝E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勇一 藤田</cp:lastModifiedBy>
  <cp:revision>263</cp:revision>
  <dcterms:created xsi:type="dcterms:W3CDTF">2024-10-07T00:43:34Z</dcterms:created>
  <dcterms:modified xsi:type="dcterms:W3CDTF">2024-12-26T04:43:38Z</dcterms:modified>
</cp:coreProperties>
</file>